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5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3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354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2787-D826-D152-9C06-24C46A404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6" y="3618212"/>
            <a:ext cx="3765762" cy="85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17 Requirements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582F2-9CB3-737D-5CD7-94E2C1DB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FD4D3-AC0A-DFC1-48EE-CBFE0239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" y="3431683"/>
            <a:ext cx="3170138" cy="243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23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17 Requirements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ECD4-593C-5D6E-BF31-EB910CFE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80C30-8418-5AEC-7487-3ACB08FB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5931"/>
            <a:ext cx="3803242" cy="197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06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75AAC-0B30-9AA0-9A2C-A7F9917B10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5406F-CF0A-5612-EB87-C26926DD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4" y="3211584"/>
            <a:ext cx="2675541" cy="35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1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D654-6B04-AD47-8464-D51032E1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46C1-EFC3-66A4-87C9-5F2EE324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95" y="3370712"/>
            <a:ext cx="3069152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37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85772-5BC7-D9DC-1CD7-054B987D53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15F00-B2D1-206C-E4CF-CCCEAB6E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63886"/>
            <a:ext cx="2751439" cy="382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597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CF08D-98EC-83E0-A194-3D696169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4DC1A-6BCA-B5D4-615C-07A965332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1204"/>
            <a:ext cx="3288810" cy="296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4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C8BB5-1E7E-EF52-4B65-F665B290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1CDDC-BEEA-4FAC-F03E-8C7D98B5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99" y="3329699"/>
            <a:ext cx="5514680" cy="213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62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7000C-A5CB-2968-302D-DE6C51BD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A3EC7-79CA-129D-815D-7FF3E3DD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51204"/>
            <a:ext cx="4831451" cy="263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10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13226-7C5E-222D-1E56-2C50AF8D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9B2B0-B47C-9533-1775-898786DB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" y="2568395"/>
            <a:ext cx="7343480" cy="285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4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009A3-5907-CEA8-B3E7-C88CC6B8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FAF10-0167-8672-49EF-57C8F343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2579139"/>
            <a:ext cx="5508811" cy="283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64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29701-198F-DB24-AA16-728B2230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52CBB-C9C3-DAD4-9D77-01F605B7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1" y="2694175"/>
            <a:ext cx="3082734" cy="379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31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6B64-DDDC-A96C-BEC5-2B74EBFA3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1B93-E3A3-0174-3E73-5C9B10C6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" y="2590179"/>
            <a:ext cx="3282363" cy="303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5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06DD-F241-22AB-FE65-7B264C73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4FC35-D9D1-DC87-B414-688673892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4" y="3545402"/>
            <a:ext cx="9407951" cy="13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46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75E1E-DFC6-323F-643A-CFA8D0C2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00E-2F9F-AFF3-B0D7-6DBCADA5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5" y="3119470"/>
            <a:ext cx="8118636" cy="253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38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FED72-188C-E4C8-08B7-7DBE4AA1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7D2F1-78CF-BB4C-6848-4DCFBB9A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75" y="3239882"/>
            <a:ext cx="9332536" cy="151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7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BB137-0157-7C70-295C-C7E83A3E92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5D021-E139-419B-A1C9-40670ACB1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7" y="2658522"/>
            <a:ext cx="6043613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3ECA1-28FB-D291-C726-FC96FDE8A0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767D32-09EE-23C4-3A45-04B72C89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0" y="2172929"/>
            <a:ext cx="3388513" cy="318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3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F1EB9-9CFA-A9A1-A8A3-C866B18F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647DD-2102-DD53-3BBF-E1EDD7C8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3" y="2571990"/>
            <a:ext cx="6522084" cy="283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42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7DC9D-2DDE-6B5A-3C2F-49D14FCC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705" y="74193"/>
            <a:ext cx="3712590" cy="3850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73CD8-8DAD-9B62-469D-7387650BD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391" y="4081627"/>
            <a:ext cx="5467548" cy="253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BBF45-3135-8D4E-EFBF-1BA7E9B1C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28" y="3629418"/>
            <a:ext cx="3250235" cy="2984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BAC3C-D9A4-8F22-29EE-E937C7353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55" y="233069"/>
            <a:ext cx="3529979" cy="298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9C37FFCF-89EE-757E-9BAB-4A37F5D24EF6}"/>
              </a:ext>
            </a:extLst>
          </p:cNvPr>
          <p:cNvSpPr/>
          <p:nvPr/>
        </p:nvSpPr>
        <p:spPr>
          <a:xfrm rot="19425546">
            <a:off x="3236955" y="2990069"/>
            <a:ext cx="773936" cy="1755391"/>
          </a:xfrm>
          <a:prstGeom prst="curv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9A5A94-C69F-0C6A-F369-B2F71D8A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330" y="1619904"/>
            <a:ext cx="6038498" cy="1500891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Closing and Summary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1111048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7811</TotalTime>
  <Words>317</Words>
  <Application>Microsoft Office PowerPoint</Application>
  <PresentationFormat>Widescreen</PresentationFormat>
  <Paragraphs>107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17 Requirements Realization - Pattern</vt:lpstr>
      <vt:lpstr>17 Requirements Realization - Example</vt:lpstr>
      <vt:lpstr>18 Motivation - Pattern</vt:lpstr>
      <vt:lpstr>18 Motivation - Example</vt:lpstr>
      <vt:lpstr>19 Strategy - Pattern</vt:lpstr>
      <vt:lpstr>19 Strategy - Example</vt:lpstr>
      <vt:lpstr>20 Capability Map - Pattern</vt:lpstr>
      <vt:lpstr>20 Capability Map - Example</vt:lpstr>
      <vt:lpstr>21 Resource Map - Pattern</vt:lpstr>
      <vt:lpstr>21 Resource Map - Example</vt:lpstr>
      <vt:lpstr>22 Outcome Motivation - Pattern</vt:lpstr>
      <vt:lpstr>22 Outcome Motivation - Example</vt:lpstr>
      <vt:lpstr>23 Project - Pattern</vt:lpstr>
      <vt:lpstr>23 Project - Example</vt:lpstr>
      <vt:lpstr>24 Migration - Pattern</vt:lpstr>
      <vt:lpstr>24 Migration - Example</vt:lpstr>
      <vt:lpstr>25 Implementation and Migration - Pattern</vt:lpstr>
      <vt:lpstr>25 Implementation and Migration - Example</vt:lpstr>
      <vt:lpstr>Closing and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82</cp:revision>
  <dcterms:created xsi:type="dcterms:W3CDTF">2024-09-11T03:26:27Z</dcterms:created>
  <dcterms:modified xsi:type="dcterms:W3CDTF">2024-09-17T08:41:30Z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